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4"/>
  </p:notesMasterIdLst>
  <p:sldIdLst>
    <p:sldId id="256" r:id="rId5"/>
    <p:sldId id="257" r:id="rId6"/>
    <p:sldId id="260" r:id="rId7"/>
    <p:sldId id="267" r:id="rId8"/>
    <p:sldId id="266" r:id="rId9"/>
    <p:sldId id="265" r:id="rId10"/>
    <p:sldId id="264" r:id="rId11"/>
    <p:sldId id="263" r:id="rId12"/>
    <p:sldId id="262" r:id="rId13"/>
    <p:sldId id="259" r:id="rId14"/>
    <p:sldId id="261" r:id="rId15"/>
    <p:sldId id="258" r:id="rId16"/>
    <p:sldId id="268" r:id="rId17"/>
    <p:sldId id="274" r:id="rId18"/>
    <p:sldId id="269" r:id="rId19"/>
    <p:sldId id="273" r:id="rId20"/>
    <p:sldId id="271" r:id="rId21"/>
    <p:sldId id="272" r:id="rId22"/>
    <p:sldId id="270" r:id="rId23"/>
    <p:sldId id="284" r:id="rId24"/>
    <p:sldId id="275" r:id="rId25"/>
    <p:sldId id="276" r:id="rId26"/>
    <p:sldId id="277" r:id="rId27"/>
    <p:sldId id="283" r:id="rId28"/>
    <p:sldId id="282" r:id="rId29"/>
    <p:sldId id="281" r:id="rId30"/>
    <p:sldId id="280" r:id="rId31"/>
    <p:sldId id="279" r:id="rId32"/>
    <p:sldId id="278" r:id="rId3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13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2C6791-4345-41E6-A6F2-0FFE5C13C5F3}" type="datetimeFigureOut">
              <a:rPr lang="en-GB" smtClean="0"/>
              <a:t>12/01/2022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C9F248-DFE7-4686-933D-CA935A9450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2157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1AA92-906D-4B8F-8BC0-C522DF4D78B5}" type="datetimeFigureOut">
              <a:rPr lang="en-GB" smtClean="0"/>
              <a:t>12/01/2022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725C6-6941-42F0-915E-E55E7C01B7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9756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1AA92-906D-4B8F-8BC0-C522DF4D78B5}" type="datetimeFigureOut">
              <a:rPr lang="en-GB" smtClean="0"/>
              <a:t>12/01/2022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725C6-6941-42F0-915E-E55E7C01B7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201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1AA92-906D-4B8F-8BC0-C522DF4D78B5}" type="datetimeFigureOut">
              <a:rPr lang="en-GB" smtClean="0"/>
              <a:t>12/01/2022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725C6-6941-42F0-915E-E55E7C01B7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1593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1AA92-906D-4B8F-8BC0-C522DF4D78B5}" type="datetimeFigureOut">
              <a:rPr lang="en-GB" smtClean="0"/>
              <a:t>12/01/2022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725C6-6941-42F0-915E-E55E7C01B7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976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1AA92-906D-4B8F-8BC0-C522DF4D78B5}" type="datetimeFigureOut">
              <a:rPr lang="en-GB" smtClean="0"/>
              <a:t>12/01/2022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725C6-6941-42F0-915E-E55E7C01B7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143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1AA92-906D-4B8F-8BC0-C522DF4D78B5}" type="datetimeFigureOut">
              <a:rPr lang="en-GB" smtClean="0"/>
              <a:t>12/01/2022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725C6-6941-42F0-915E-E55E7C01B7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1639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1AA92-906D-4B8F-8BC0-C522DF4D78B5}" type="datetimeFigureOut">
              <a:rPr lang="en-GB" smtClean="0"/>
              <a:t>12/01/2022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725C6-6941-42F0-915E-E55E7C01B7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1704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1AA92-906D-4B8F-8BC0-C522DF4D78B5}" type="datetimeFigureOut">
              <a:rPr lang="en-GB" smtClean="0"/>
              <a:t>12/01/2022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725C6-6941-42F0-915E-E55E7C01B7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396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1AA92-906D-4B8F-8BC0-C522DF4D78B5}" type="datetimeFigureOut">
              <a:rPr lang="en-GB" smtClean="0"/>
              <a:t>12/01/2022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725C6-6941-42F0-915E-E55E7C01B7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9970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1AA92-906D-4B8F-8BC0-C522DF4D78B5}" type="datetimeFigureOut">
              <a:rPr lang="en-GB" smtClean="0"/>
              <a:t>12/01/2022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725C6-6941-42F0-915E-E55E7C01B7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0614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1AA92-906D-4B8F-8BC0-C522DF4D78B5}" type="datetimeFigureOut">
              <a:rPr lang="en-GB" smtClean="0"/>
              <a:t>12/01/2022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725C6-6941-42F0-915E-E55E7C01B7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8550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A1AA92-906D-4B8F-8BC0-C522DF4D78B5}" type="datetimeFigureOut">
              <a:rPr lang="en-GB" smtClean="0"/>
              <a:t>12/01/2022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725C6-6941-42F0-915E-E55E7C01B7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7151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7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9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10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7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11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12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1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image" Target="../media/image14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6" Type="http://schemas.openxmlformats.org/officeDocument/2006/relationships/image" Target="../media/image15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6" Type="http://schemas.openxmlformats.org/officeDocument/2006/relationships/image" Target="../media/image16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6" Type="http://schemas.openxmlformats.org/officeDocument/2006/relationships/image" Target="../media/image17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6" Type="http://schemas.openxmlformats.org/officeDocument/2006/relationships/image" Target="../media/image18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6" Type="http://schemas.openxmlformats.org/officeDocument/2006/relationships/image" Target="../media/image19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6" Type="http://schemas.openxmlformats.org/officeDocument/2006/relationships/image" Target="../media/image20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6" Type="http://schemas.openxmlformats.org/officeDocument/2006/relationships/image" Target="../media/image21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6" Type="http://schemas.openxmlformats.org/officeDocument/2006/relationships/image" Target="../media/image22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6" Type="http://schemas.openxmlformats.org/officeDocument/2006/relationships/image" Target="../media/image2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6" Type="http://schemas.openxmlformats.org/officeDocument/2006/relationships/image" Target="../media/image24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6" Type="http://schemas.openxmlformats.org/officeDocument/2006/relationships/hyperlink" Target="https://support.zoom.us/hc/en-us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9" y="375708"/>
            <a:ext cx="2821532" cy="71752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5705872"/>
            <a:ext cx="9144000" cy="1152128"/>
          </a:xfrm>
          <a:prstGeom prst="rect">
            <a:avLst/>
          </a:prstGeom>
          <a:solidFill>
            <a:srgbClr val="668335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07504" y="6097270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www.shared-interest.com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377" y="5770933"/>
            <a:ext cx="748324" cy="108707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539168" y="2322335"/>
            <a:ext cx="60656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1" dirty="0">
                <a:latin typeface="Arial"/>
                <a:cs typeface="Arial"/>
              </a:rPr>
              <a:t>Online Communication Skills </a:t>
            </a:r>
            <a:endParaRPr lang="en-GB" sz="3200" b="1" dirty="0" smtClean="0">
              <a:latin typeface="Arial"/>
              <a:cs typeface="Arial"/>
            </a:endParaRPr>
          </a:p>
          <a:p>
            <a:pPr algn="ctr"/>
            <a:r>
              <a:rPr lang="en-GB" sz="3200" b="1" dirty="0" smtClean="0">
                <a:latin typeface="Arial"/>
                <a:cs typeface="Arial"/>
              </a:rPr>
              <a:t>Making use of Zoom</a:t>
            </a:r>
            <a:endParaRPr lang="en-GB" sz="3200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518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9" y="375708"/>
            <a:ext cx="2821532" cy="71752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5705872"/>
            <a:ext cx="9144000" cy="1152128"/>
          </a:xfrm>
          <a:prstGeom prst="rect">
            <a:avLst/>
          </a:prstGeom>
          <a:solidFill>
            <a:srgbClr val="668335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07504" y="6097270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www.shared-interest.com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377" y="5770933"/>
            <a:ext cx="748324" cy="1087071"/>
          </a:xfrm>
          <a:prstGeom prst="rect">
            <a:avLst/>
          </a:prstGeom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FD8B9DB0-F327-4B19-8366-4B5274EEA3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6989" y="260576"/>
            <a:ext cx="4156451" cy="5445292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323688" y="734471"/>
            <a:ext cx="1043810" cy="82694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sz="135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344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9" y="375708"/>
            <a:ext cx="2821532" cy="71752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5705872"/>
            <a:ext cx="9144000" cy="1152128"/>
          </a:xfrm>
          <a:prstGeom prst="rect">
            <a:avLst/>
          </a:prstGeom>
          <a:solidFill>
            <a:srgbClr val="668335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07504" y="6097270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www.shared-interest.com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377" y="5770933"/>
            <a:ext cx="748324" cy="108707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680022" y="2382186"/>
            <a:ext cx="57839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Recording your presentation</a:t>
            </a:r>
            <a:endParaRPr lang="en-GB" sz="3200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0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9" y="375708"/>
            <a:ext cx="2821532" cy="71752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5705872"/>
            <a:ext cx="9144000" cy="1152128"/>
          </a:xfrm>
          <a:prstGeom prst="rect">
            <a:avLst/>
          </a:prstGeom>
          <a:solidFill>
            <a:srgbClr val="668335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07504" y="6097270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www.shared-interest.com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377" y="5770933"/>
            <a:ext cx="748324" cy="1087071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6"/>
          <a:stretch>
            <a:fillRect/>
          </a:stretch>
        </p:blipFill>
        <p:spPr>
          <a:xfrm>
            <a:off x="1511660" y="1273595"/>
            <a:ext cx="6549032" cy="3853403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5360849" y="4484996"/>
            <a:ext cx="357188" cy="533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sz="135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081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9" y="375708"/>
            <a:ext cx="2821532" cy="71752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5705872"/>
            <a:ext cx="9144000" cy="1152128"/>
          </a:xfrm>
          <a:prstGeom prst="rect">
            <a:avLst/>
          </a:prstGeom>
          <a:solidFill>
            <a:srgbClr val="668335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07504" y="6097270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www.shared-interest.com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377" y="5770933"/>
            <a:ext cx="748324" cy="1087071"/>
          </a:xfrm>
          <a:prstGeom prst="rect">
            <a:avLst/>
          </a:prstGeom>
        </p:spPr>
      </p:pic>
      <p:pic>
        <p:nvPicPr>
          <p:cNvPr id="6" name="Picture 4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4374C1B0-745D-4DF4-98F1-B8B1111BF2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84870" y="2014863"/>
            <a:ext cx="5774260" cy="2330207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900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9" y="375708"/>
            <a:ext cx="2821532" cy="71752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5705872"/>
            <a:ext cx="9144000" cy="1152128"/>
          </a:xfrm>
          <a:prstGeom prst="rect">
            <a:avLst/>
          </a:prstGeom>
          <a:solidFill>
            <a:srgbClr val="668335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07504" y="6097270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www.shared-interest.com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377" y="5770933"/>
            <a:ext cx="748324" cy="1087071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6"/>
          <a:stretch>
            <a:fillRect/>
          </a:stretch>
        </p:blipFill>
        <p:spPr>
          <a:xfrm>
            <a:off x="1360689" y="1484633"/>
            <a:ext cx="6422622" cy="3645022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 rot="16200000">
            <a:off x="5013355" y="4298847"/>
            <a:ext cx="592591" cy="1052650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sz="135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393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9" y="375708"/>
            <a:ext cx="2821532" cy="71752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5705872"/>
            <a:ext cx="9144000" cy="1152128"/>
          </a:xfrm>
          <a:prstGeom prst="rect">
            <a:avLst/>
          </a:prstGeom>
          <a:solidFill>
            <a:srgbClr val="668335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07504" y="6097270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www.shared-interest.com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377" y="5770933"/>
            <a:ext cx="748324" cy="1087071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6"/>
          <a:stretch>
            <a:fillRect/>
          </a:stretch>
        </p:blipFill>
        <p:spPr>
          <a:xfrm>
            <a:off x="1591398" y="1525094"/>
            <a:ext cx="5961203" cy="3555272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 rot="16200000">
            <a:off x="6577387" y="828666"/>
            <a:ext cx="550839" cy="1943688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sz="135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034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9" y="375708"/>
            <a:ext cx="2821532" cy="71752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5705872"/>
            <a:ext cx="9144000" cy="1152128"/>
          </a:xfrm>
          <a:prstGeom prst="rect">
            <a:avLst/>
          </a:prstGeom>
          <a:solidFill>
            <a:srgbClr val="668335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07504" y="6097270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www.shared-interest.com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377" y="5770933"/>
            <a:ext cx="748324" cy="1087071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6"/>
          <a:stretch>
            <a:fillRect/>
          </a:stretch>
        </p:blipFill>
        <p:spPr>
          <a:xfrm>
            <a:off x="1381157" y="1421096"/>
            <a:ext cx="6381685" cy="3893378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461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9" y="375708"/>
            <a:ext cx="2821532" cy="71752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5705872"/>
            <a:ext cx="9144000" cy="1152128"/>
          </a:xfrm>
          <a:prstGeom prst="rect">
            <a:avLst/>
          </a:prstGeom>
          <a:solidFill>
            <a:srgbClr val="668335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07504" y="6097270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www.shared-interest.com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377" y="5770933"/>
            <a:ext cx="748324" cy="1087071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6"/>
          <a:stretch>
            <a:fillRect/>
          </a:stretch>
        </p:blipFill>
        <p:spPr>
          <a:xfrm>
            <a:off x="1596695" y="1484633"/>
            <a:ext cx="5950610" cy="3544728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472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9" y="375708"/>
            <a:ext cx="2821532" cy="71752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5705872"/>
            <a:ext cx="9144000" cy="1152128"/>
          </a:xfrm>
          <a:prstGeom prst="rect">
            <a:avLst/>
          </a:prstGeom>
          <a:solidFill>
            <a:srgbClr val="668335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07504" y="6097270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www.shared-interest.com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377" y="5770933"/>
            <a:ext cx="748324" cy="108707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318017" y="2656506"/>
            <a:ext cx="450796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Showing video / audio</a:t>
            </a:r>
            <a:endParaRPr lang="en-GB" sz="3200"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912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9" y="375708"/>
            <a:ext cx="2821532" cy="71752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5705872"/>
            <a:ext cx="9144000" cy="1152128"/>
          </a:xfrm>
          <a:prstGeom prst="rect">
            <a:avLst/>
          </a:prstGeom>
          <a:solidFill>
            <a:srgbClr val="668335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07504" y="6097270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www.shared-interest.com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377" y="5770933"/>
            <a:ext cx="748324" cy="1087071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6"/>
          <a:stretch>
            <a:fillRect/>
          </a:stretch>
        </p:blipFill>
        <p:spPr>
          <a:xfrm>
            <a:off x="1511660" y="1384644"/>
            <a:ext cx="6109113" cy="3518438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 rot="16200000">
            <a:off x="4479545" y="4279196"/>
            <a:ext cx="357188" cy="533400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sz="135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986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9" y="375708"/>
            <a:ext cx="2821532" cy="71752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5705872"/>
            <a:ext cx="9144000" cy="1152128"/>
          </a:xfrm>
          <a:prstGeom prst="rect">
            <a:avLst/>
          </a:prstGeom>
          <a:solidFill>
            <a:srgbClr val="668335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07504" y="6097270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www.shared-interest.com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377" y="5770933"/>
            <a:ext cx="748324" cy="1087071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6"/>
          <a:stretch>
            <a:fillRect/>
          </a:stretch>
        </p:blipFill>
        <p:spPr>
          <a:xfrm>
            <a:off x="1740386" y="1358539"/>
            <a:ext cx="5663228" cy="343618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2206107" y="4000873"/>
            <a:ext cx="1419418" cy="52923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600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9" y="375708"/>
            <a:ext cx="2821532" cy="71752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5705872"/>
            <a:ext cx="9144000" cy="1152128"/>
          </a:xfrm>
          <a:prstGeom prst="rect">
            <a:avLst/>
          </a:prstGeom>
          <a:solidFill>
            <a:srgbClr val="668335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07504" y="6097270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www.shared-interest.com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377" y="5770933"/>
            <a:ext cx="748324" cy="108707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318017" y="2656506"/>
            <a:ext cx="473398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Using the chat </a:t>
            </a:r>
            <a:r>
              <a:rPr lang="en-GB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function</a:t>
            </a:r>
            <a:endParaRPr lang="en-GB" sz="3200"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986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9" y="375708"/>
            <a:ext cx="2821532" cy="71752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5705872"/>
            <a:ext cx="9144000" cy="1152128"/>
          </a:xfrm>
          <a:prstGeom prst="rect">
            <a:avLst/>
          </a:prstGeom>
          <a:solidFill>
            <a:srgbClr val="668335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07504" y="6097270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www.shared-interest.com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377" y="5770933"/>
            <a:ext cx="748324" cy="1087071"/>
          </a:xfrm>
          <a:prstGeom prst="rect">
            <a:avLst/>
          </a:prstGeom>
        </p:spPr>
      </p:pic>
      <p:pic>
        <p:nvPicPr>
          <p:cNvPr id="6" name="Content Placeholder 5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1093271" y="1484633"/>
            <a:ext cx="6043058" cy="3370079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 rot="16200000">
            <a:off x="3126309" y="4230826"/>
            <a:ext cx="357188" cy="533400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>
              <a:defRPr/>
            </a:pPr>
            <a:endParaRPr lang="en-GB" sz="1350" kern="0">
              <a:solidFill>
                <a:sysClr val="windowText" lastClr="000000"/>
              </a:solidFill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651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9" y="375708"/>
            <a:ext cx="2821532" cy="71752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5705872"/>
            <a:ext cx="9144000" cy="1152128"/>
          </a:xfrm>
          <a:prstGeom prst="rect">
            <a:avLst/>
          </a:prstGeom>
          <a:solidFill>
            <a:srgbClr val="668335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07504" y="6097270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www.shared-interest.com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377" y="5770933"/>
            <a:ext cx="748324" cy="1087071"/>
          </a:xfrm>
          <a:prstGeom prst="rect">
            <a:avLst/>
          </a:prstGeom>
        </p:spPr>
      </p:pic>
      <p:pic>
        <p:nvPicPr>
          <p:cNvPr id="11" name="Content Placeholder 7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1460084" y="1484633"/>
            <a:ext cx="6223832" cy="3483445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>
          <a:xfrm rot="16200000">
            <a:off x="6168338" y="3803961"/>
            <a:ext cx="495546" cy="1197285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sz="135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587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9" y="375708"/>
            <a:ext cx="2821532" cy="71752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5705872"/>
            <a:ext cx="9144000" cy="1152128"/>
          </a:xfrm>
          <a:prstGeom prst="rect">
            <a:avLst/>
          </a:prstGeom>
          <a:solidFill>
            <a:srgbClr val="668335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07504" y="6097270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www.shared-interest.com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377" y="5770933"/>
            <a:ext cx="748324" cy="108707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715288" y="2656506"/>
            <a:ext cx="571342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Using the reactions function</a:t>
            </a:r>
            <a:endParaRPr lang="en-GB" sz="3200"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742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9" y="375708"/>
            <a:ext cx="2821532" cy="71752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5705872"/>
            <a:ext cx="9144000" cy="1152128"/>
          </a:xfrm>
          <a:prstGeom prst="rect">
            <a:avLst/>
          </a:prstGeom>
          <a:solidFill>
            <a:srgbClr val="668335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07504" y="6097270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www.shared-interest.com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377" y="5770933"/>
            <a:ext cx="748324" cy="1087071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6"/>
          <a:stretch>
            <a:fillRect/>
          </a:stretch>
        </p:blipFill>
        <p:spPr>
          <a:xfrm>
            <a:off x="1593670" y="1484633"/>
            <a:ext cx="5950610" cy="343618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 rot="16200000">
            <a:off x="6789424" y="1528078"/>
            <a:ext cx="623888" cy="885825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sz="135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084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9" y="375708"/>
            <a:ext cx="2821532" cy="71752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5705872"/>
            <a:ext cx="9144000" cy="1152128"/>
          </a:xfrm>
          <a:prstGeom prst="rect">
            <a:avLst/>
          </a:prstGeom>
          <a:solidFill>
            <a:srgbClr val="668335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07504" y="6097270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www.shared-interest.com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377" y="5770933"/>
            <a:ext cx="748324" cy="1087071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6"/>
          <a:stretch>
            <a:fillRect/>
          </a:stretch>
        </p:blipFill>
        <p:spPr>
          <a:xfrm>
            <a:off x="1492192" y="1345209"/>
            <a:ext cx="6159616" cy="3544728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 rot="16200000">
            <a:off x="5740320" y="3376267"/>
            <a:ext cx="875538" cy="1647207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sz="135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070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9" y="375708"/>
            <a:ext cx="2821532" cy="71752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5705872"/>
            <a:ext cx="9144000" cy="1152128"/>
          </a:xfrm>
          <a:prstGeom prst="rect">
            <a:avLst/>
          </a:prstGeom>
          <a:solidFill>
            <a:srgbClr val="668335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07504" y="6097270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www.shared-interest.com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377" y="5770933"/>
            <a:ext cx="748324" cy="1087071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6"/>
          <a:stretch>
            <a:fillRect/>
          </a:stretch>
        </p:blipFill>
        <p:spPr>
          <a:xfrm>
            <a:off x="1410790" y="1484633"/>
            <a:ext cx="5911422" cy="3449243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 rot="16200000">
            <a:off x="1210605" y="1547494"/>
            <a:ext cx="602111" cy="825090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sz="135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338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9" y="375708"/>
            <a:ext cx="2821532" cy="71752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5705872"/>
            <a:ext cx="9144000" cy="1152128"/>
          </a:xfrm>
          <a:prstGeom prst="rect">
            <a:avLst/>
          </a:prstGeom>
          <a:solidFill>
            <a:srgbClr val="668335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07504" y="6097270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www.shared-interest.com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377" y="5770933"/>
            <a:ext cx="748324" cy="108707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1678" y="1217239"/>
            <a:ext cx="4060644" cy="3760509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672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9" y="375708"/>
            <a:ext cx="2821532" cy="71752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5705872"/>
            <a:ext cx="9144000" cy="1152128"/>
          </a:xfrm>
          <a:prstGeom prst="rect">
            <a:avLst/>
          </a:prstGeom>
          <a:solidFill>
            <a:srgbClr val="668335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07504" y="6097270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www.shared-interest.com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377" y="5770933"/>
            <a:ext cx="748324" cy="108707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79733" y="1217334"/>
            <a:ext cx="3984533" cy="3629978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149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9" y="375708"/>
            <a:ext cx="2821532" cy="71752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5705872"/>
            <a:ext cx="9144000" cy="1152128"/>
          </a:xfrm>
          <a:prstGeom prst="rect">
            <a:avLst/>
          </a:prstGeom>
          <a:solidFill>
            <a:srgbClr val="668335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07504" y="6097270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www.shared-interest.com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377" y="5770933"/>
            <a:ext cx="748324" cy="108707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8502" y="1484633"/>
            <a:ext cx="6226995" cy="333589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487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9" y="375708"/>
            <a:ext cx="2821532" cy="71752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5705872"/>
            <a:ext cx="9144000" cy="1152128"/>
          </a:xfrm>
          <a:prstGeom prst="rect">
            <a:avLst/>
          </a:prstGeom>
          <a:solidFill>
            <a:srgbClr val="668335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07504" y="6097270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www.shared-interest.com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377" y="5770933"/>
            <a:ext cx="748324" cy="108707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66571" y="1456142"/>
            <a:ext cx="6210857" cy="3470773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047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9" y="375708"/>
            <a:ext cx="2821532" cy="71752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5705872"/>
            <a:ext cx="9144000" cy="1152128"/>
          </a:xfrm>
          <a:prstGeom prst="rect">
            <a:avLst/>
          </a:prstGeom>
          <a:solidFill>
            <a:srgbClr val="668335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07504" y="6097270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www.shared-interest.com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377" y="5770933"/>
            <a:ext cx="748324" cy="108707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771393" y="2522391"/>
            <a:ext cx="560121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Checking for Zoom updates</a:t>
            </a:r>
            <a:endParaRPr lang="en-GB" sz="3200"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417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9" y="375708"/>
            <a:ext cx="2821532" cy="71752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5705872"/>
            <a:ext cx="9144000" cy="1152128"/>
          </a:xfrm>
          <a:prstGeom prst="rect">
            <a:avLst/>
          </a:prstGeom>
          <a:solidFill>
            <a:srgbClr val="668335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07504" y="6097270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www.shared-interest.com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377" y="5770933"/>
            <a:ext cx="748324" cy="1087071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6"/>
          <a:stretch>
            <a:fillRect/>
          </a:stretch>
        </p:blipFill>
        <p:spPr>
          <a:xfrm>
            <a:off x="1786106" y="1627189"/>
            <a:ext cx="5571788" cy="3544728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 rot="16200000">
            <a:off x="6479883" y="2063994"/>
            <a:ext cx="357188" cy="533400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sz="1350"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203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9" y="375708"/>
            <a:ext cx="2821532" cy="71752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5705872"/>
            <a:ext cx="9144000" cy="1152128"/>
          </a:xfrm>
          <a:prstGeom prst="rect">
            <a:avLst/>
          </a:prstGeom>
          <a:solidFill>
            <a:srgbClr val="668335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07504" y="6097270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www.shared-interest.com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377" y="5770933"/>
            <a:ext cx="748324" cy="1087071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6"/>
          <a:stretch>
            <a:fillRect/>
          </a:stretch>
        </p:blipFill>
        <p:spPr>
          <a:xfrm>
            <a:off x="1466066" y="1370384"/>
            <a:ext cx="6211868" cy="3788877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 rot="16200000">
            <a:off x="6011599" y="3352226"/>
            <a:ext cx="537614" cy="1376862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sz="1350"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87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9" y="375708"/>
            <a:ext cx="2821532" cy="71752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5705872"/>
            <a:ext cx="9144000" cy="1152128"/>
          </a:xfrm>
          <a:prstGeom prst="rect">
            <a:avLst/>
          </a:prstGeom>
          <a:solidFill>
            <a:srgbClr val="668335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07504" y="6097270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www.shared-interest.com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377" y="5770933"/>
            <a:ext cx="748324" cy="1087071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6"/>
          <a:stretch>
            <a:fillRect/>
          </a:stretch>
        </p:blipFill>
        <p:spPr>
          <a:xfrm>
            <a:off x="1577100" y="1468355"/>
            <a:ext cx="5989799" cy="3723563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794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9" y="375708"/>
            <a:ext cx="2821532" cy="71752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5705872"/>
            <a:ext cx="9144000" cy="1152128"/>
          </a:xfrm>
          <a:prstGeom prst="rect">
            <a:avLst/>
          </a:prstGeom>
          <a:solidFill>
            <a:srgbClr val="668335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07504" y="6097270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www.shared-interest.com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377" y="5770933"/>
            <a:ext cx="748324" cy="1087071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6"/>
          <a:stretch>
            <a:fillRect/>
          </a:stretch>
        </p:blipFill>
        <p:spPr>
          <a:xfrm>
            <a:off x="1668540" y="1540910"/>
            <a:ext cx="5806919" cy="3544728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735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9" y="375708"/>
            <a:ext cx="2821532" cy="71752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5705872"/>
            <a:ext cx="9144000" cy="1152128"/>
          </a:xfrm>
          <a:prstGeom prst="rect">
            <a:avLst/>
          </a:prstGeom>
          <a:solidFill>
            <a:srgbClr val="668335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07504" y="6097270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www.shared-interest.com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377" y="5770933"/>
            <a:ext cx="748324" cy="108707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273628" y="2153867"/>
            <a:ext cx="6596743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Where to get more help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https://support.zoom.us/hc/en-us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678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837A437ED6B44C94C8486AF5639D18" ma:contentTypeVersion="12" ma:contentTypeDescription="Create a new document." ma:contentTypeScope="" ma:versionID="2bc978f36939ab945034ee07545a28ee">
  <xsd:schema xmlns:xsd="http://www.w3.org/2001/XMLSchema" xmlns:xs="http://www.w3.org/2001/XMLSchema" xmlns:p="http://schemas.microsoft.com/office/2006/metadata/properties" xmlns:ns2="99743966-c59c-4dcd-a1e3-3d8ce2f07d42" xmlns:ns3="3a5d645d-43bc-4163-966b-d64ffabb7bf2" targetNamespace="http://schemas.microsoft.com/office/2006/metadata/properties" ma:root="true" ma:fieldsID="c30731600dff67d348ecf72ac9151768" ns2:_="" ns3:_="">
    <xsd:import namespace="99743966-c59c-4dcd-a1e3-3d8ce2f07d42"/>
    <xsd:import namespace="3a5d645d-43bc-4163-966b-d64ffabb7bf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743966-c59c-4dcd-a1e3-3d8ce2f07d4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5d645d-43bc-4163-966b-d64ffabb7bf2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3a5d645d-43bc-4163-966b-d64ffabb7bf2">
      <UserInfo>
        <DisplayName/>
        <AccountId xsi:nil="true"/>
        <AccountType/>
      </UserInfo>
    </SharedWithUsers>
    <MediaLengthInSeconds xmlns="99743966-c59c-4dcd-a1e3-3d8ce2f07d42" xsi:nil="true"/>
  </documentManagement>
</p:properties>
</file>

<file path=customXml/itemProps1.xml><?xml version="1.0" encoding="utf-8"?>
<ds:datastoreItem xmlns:ds="http://schemas.openxmlformats.org/officeDocument/2006/customXml" ds:itemID="{4AD54C91-3628-4EF4-8CB9-F47CF75F2B52}"/>
</file>

<file path=customXml/itemProps2.xml><?xml version="1.0" encoding="utf-8"?>
<ds:datastoreItem xmlns:ds="http://schemas.openxmlformats.org/officeDocument/2006/customXml" ds:itemID="{D3A575B2-CD14-4355-9F07-C4A9C0651A9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DA86A25-CAE0-42A6-9A9F-93C04B238E2C}">
  <ds:schemaRefs>
    <ds:schemaRef ds:uri="f798b84f-ee32-4769-859f-58450709a754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27317d25-5d38-4d84-89b4-69ed54ad1d96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</TotalTime>
  <Words>67</Words>
  <Application>Microsoft Office PowerPoint</Application>
  <PresentationFormat>On-screen Show (4:3)</PresentationFormat>
  <Paragraphs>37</Paragraphs>
  <Slides>29</Slides>
  <Notes>0</Notes>
  <HiddenSlides>0</HiddenSlides>
  <MMClips>29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Sally Seddon</dc:creator>
  <cp:lastModifiedBy>Sally Seddon</cp:lastModifiedBy>
  <cp:revision>4</cp:revision>
  <dcterms:created xsi:type="dcterms:W3CDTF">2022-01-12T13:59:43Z</dcterms:created>
  <dcterms:modified xsi:type="dcterms:W3CDTF">2022-01-12T14:47:51Z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0x010100FA837A437ED6B44C94C8486AF5639D18</vt:lpwstr>
  </property>
  <property fmtid="{D5CDD505-2E9C-101B-9397-08002B2CF9AE}" pid="3" name="_SourceUrl">
    <vt:lpwstr/>
  </property>
  <property fmtid="{D5CDD505-2E9C-101B-9397-08002B2CF9AE}" pid="4" name="_SharedFileIndex">
    <vt:lpwstr/>
  </property>
  <property fmtid="{D5CDD505-2E9C-101B-9397-08002B2CF9AE}" pid="5" name="ComplianceAsset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</Properties>
</file>